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47"/>
  </p:notesMasterIdLst>
  <p:handoutMasterIdLst>
    <p:handoutMasterId r:id="rId248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71" r:id="rId132"/>
    <p:sldId id="1550" r:id="rId133"/>
    <p:sldId id="1399" r:id="rId134"/>
    <p:sldId id="1400" r:id="rId135"/>
    <p:sldId id="1401" r:id="rId136"/>
    <p:sldId id="1572" r:id="rId137"/>
    <p:sldId id="1407" r:id="rId138"/>
    <p:sldId id="1408" r:id="rId139"/>
    <p:sldId id="1409" r:id="rId140"/>
    <p:sldId id="1410" r:id="rId141"/>
    <p:sldId id="1411" r:id="rId142"/>
    <p:sldId id="1412" r:id="rId143"/>
    <p:sldId id="1414" r:id="rId144"/>
    <p:sldId id="1413" r:id="rId145"/>
    <p:sldId id="1415" r:id="rId146"/>
    <p:sldId id="1416" r:id="rId147"/>
    <p:sldId id="1417" r:id="rId148"/>
    <p:sldId id="1418" r:id="rId149"/>
    <p:sldId id="1420" r:id="rId150"/>
    <p:sldId id="1421" r:id="rId151"/>
    <p:sldId id="1422" r:id="rId152"/>
    <p:sldId id="1423" r:id="rId153"/>
    <p:sldId id="1513" r:id="rId154"/>
    <p:sldId id="1514" r:id="rId155"/>
    <p:sldId id="1427" r:id="rId156"/>
    <p:sldId id="1424" r:id="rId157"/>
    <p:sldId id="1425" r:id="rId158"/>
    <p:sldId id="1426" r:id="rId159"/>
    <p:sldId id="1428" r:id="rId160"/>
    <p:sldId id="1429" r:id="rId161"/>
    <p:sldId id="1430" r:id="rId162"/>
    <p:sldId id="1431" r:id="rId163"/>
    <p:sldId id="1432" r:id="rId164"/>
    <p:sldId id="1434" r:id="rId165"/>
    <p:sldId id="1435" r:id="rId166"/>
    <p:sldId id="1436" r:id="rId167"/>
    <p:sldId id="1437" r:id="rId168"/>
    <p:sldId id="1438" r:id="rId169"/>
    <p:sldId id="1439" r:id="rId170"/>
    <p:sldId id="1441" r:id="rId171"/>
    <p:sldId id="1442" r:id="rId172"/>
    <p:sldId id="1443" r:id="rId173"/>
    <p:sldId id="1444" r:id="rId174"/>
    <p:sldId id="1445" r:id="rId175"/>
    <p:sldId id="1446" r:id="rId176"/>
    <p:sldId id="1447" r:id="rId177"/>
    <p:sldId id="1448" r:id="rId178"/>
    <p:sldId id="1449" r:id="rId179"/>
    <p:sldId id="1450" r:id="rId180"/>
    <p:sldId id="1451" r:id="rId181"/>
    <p:sldId id="1452" r:id="rId182"/>
    <p:sldId id="1453" r:id="rId183"/>
    <p:sldId id="1454" r:id="rId184"/>
    <p:sldId id="1455" r:id="rId185"/>
    <p:sldId id="1551" r:id="rId186"/>
    <p:sldId id="1456" r:id="rId187"/>
    <p:sldId id="1457" r:id="rId188"/>
    <p:sldId id="1458" r:id="rId189"/>
    <p:sldId id="1459" r:id="rId190"/>
    <p:sldId id="1460" r:id="rId191"/>
    <p:sldId id="1461" r:id="rId192"/>
    <p:sldId id="1462" r:id="rId193"/>
    <p:sldId id="1463" r:id="rId194"/>
    <p:sldId id="1464" r:id="rId195"/>
    <p:sldId id="1465" r:id="rId196"/>
    <p:sldId id="1466" r:id="rId197"/>
    <p:sldId id="1552" r:id="rId198"/>
    <p:sldId id="1553" r:id="rId199"/>
    <p:sldId id="1554" r:id="rId200"/>
    <p:sldId id="1555" r:id="rId201"/>
    <p:sldId id="1468" r:id="rId202"/>
    <p:sldId id="1470" r:id="rId203"/>
    <p:sldId id="1517" r:id="rId204"/>
    <p:sldId id="1471" r:id="rId205"/>
    <p:sldId id="1516" r:id="rId206"/>
    <p:sldId id="1556" r:id="rId207"/>
    <p:sldId id="1518" r:id="rId208"/>
    <p:sldId id="1519" r:id="rId209"/>
    <p:sldId id="1520" r:id="rId210"/>
    <p:sldId id="1521" r:id="rId211"/>
    <p:sldId id="1523" r:id="rId212"/>
    <p:sldId id="1524" r:id="rId213"/>
    <p:sldId id="1525" r:id="rId214"/>
    <p:sldId id="1526" r:id="rId215"/>
    <p:sldId id="1527" r:id="rId216"/>
    <p:sldId id="1528" r:id="rId217"/>
    <p:sldId id="1467" r:id="rId218"/>
    <p:sldId id="1529" r:id="rId219"/>
    <p:sldId id="1557" r:id="rId220"/>
    <p:sldId id="1479" r:id="rId221"/>
    <p:sldId id="1478" r:id="rId222"/>
    <p:sldId id="1481" r:id="rId223"/>
    <p:sldId id="1480" r:id="rId224"/>
    <p:sldId id="1483" r:id="rId225"/>
    <p:sldId id="1530" r:id="rId226"/>
    <p:sldId id="1484" r:id="rId227"/>
    <p:sldId id="1531" r:id="rId228"/>
    <p:sldId id="1532" r:id="rId229"/>
    <p:sldId id="1497" r:id="rId230"/>
    <p:sldId id="1503" r:id="rId231"/>
    <p:sldId id="1504" r:id="rId232"/>
    <p:sldId id="1533" r:id="rId233"/>
    <p:sldId id="1534" r:id="rId234"/>
    <p:sldId id="1536" r:id="rId235"/>
    <p:sldId id="1535" r:id="rId236"/>
    <p:sldId id="1537" r:id="rId237"/>
    <p:sldId id="1538" r:id="rId238"/>
    <p:sldId id="1540" r:id="rId239"/>
    <p:sldId id="1539" r:id="rId240"/>
    <p:sldId id="1558" r:id="rId241"/>
    <p:sldId id="1541" r:id="rId242"/>
    <p:sldId id="1559" r:id="rId243"/>
    <p:sldId id="1560" r:id="rId244"/>
    <p:sldId id="1561" r:id="rId245"/>
    <p:sldId id="1562" r:id="rId246"/>
  </p:sldIdLst>
  <p:sldSz cx="10440988" cy="6858000"/>
  <p:notesSz cx="6797675" cy="9926638"/>
  <p:embeddedFontLst>
    <p:embeddedFont>
      <p:font typeface="Cambria Math" panose="02040503050406030204" pitchFamily="18" charset="0"/>
      <p:regular r:id="rId249"/>
    </p:embeddedFont>
    <p:embeddedFont>
      <p:font typeface="Candara" panose="020E0502030303020204" pitchFamily="34" charset="0"/>
      <p:regular r:id="rId250"/>
      <p:bold r:id="rId251"/>
      <p:italic r:id="rId252"/>
      <p:boldItalic r:id="rId253"/>
    </p:embeddedFont>
    <p:embeddedFont>
      <p:font typeface="Consolas" panose="020B0609020204030204" pitchFamily="49" charset="0"/>
      <p:regular r:id="rId254"/>
      <p:bold r:id="rId255"/>
      <p:italic r:id="rId256"/>
      <p:boldItalic r:id="rId257"/>
    </p:embeddedFont>
    <p:embeddedFont>
      <p:font typeface="Microsoft Sans Serif" panose="020B0604020202020204" pitchFamily="34" charset="0"/>
      <p:regular r:id="rId258"/>
    </p:embeddedFont>
    <p:embeddedFont>
      <p:font typeface="고도 M" panose="02000503000000020004" pitchFamily="2" charset="-127"/>
      <p:regular r:id="rId259"/>
    </p:embeddedFont>
    <p:embeddedFont>
      <p:font typeface="맑은 고딕" panose="020B0503020000020004" pitchFamily="50" charset="-127"/>
      <p:regular r:id="rId260"/>
      <p:bold r:id="rId261"/>
    </p:embeddedFont>
    <p:embeddedFont>
      <p:font typeface="맑은 고딕" panose="020B0503020000020004" pitchFamily="50" charset="-127"/>
      <p:regular r:id="rId260"/>
      <p:bold r:id="rId26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6600"/>
    <a:srgbClr val="66CCFF"/>
    <a:srgbClr val="3399FF"/>
    <a:srgbClr val="FFFFCC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728" y="80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10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handoutMaster" Target="handoutMasters/handout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11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1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12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font" Target="fonts/font2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13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3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commentAuthors" Target="commentAuthor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4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presProps" Target="pres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5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font" Target="fonts/font6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theme" Target="theme/theme1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font" Target="fonts/font7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tableStyles" Target="tableStyle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font" Target="fonts/font8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9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48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0148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6207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5" Type="http://schemas.openxmlformats.org/officeDocument/2006/relationships/image" Target="../media/image295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02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1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16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19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17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0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37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47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44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42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69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50.png"/><Relationship Id="rId4" Type="http://schemas.openxmlformats.org/officeDocument/2006/relationships/image" Target="../media/image4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2.png"/><Relationship Id="rId4" Type="http://schemas.openxmlformats.org/officeDocument/2006/relationships/image" Target="../media/image49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3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5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2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58" Type="http://schemas.openxmlformats.org/officeDocument/2006/relationships/image" Target="../media/image22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61" Type="http://schemas.openxmlformats.org/officeDocument/2006/relationships/image" Target="../media/image240.png"/><Relationship Id="rId31" Type="http://schemas.openxmlformats.org/officeDocument/2006/relationships/image" Target="../media/image219.png"/><Relationship Id="rId60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7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76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86317" y="2149831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4918111" y="2096759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40915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/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blipFill>
                <a:blip r:embed="rId15"/>
                <a:stretch>
                  <a:fillRect l="-833" t="-1961" r="-291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blipFill>
                <a:blip r:embed="rId40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blipFill>
                <a:blip r:embed="rId41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5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465084" y="5795984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17776" y="470791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73462" y="4721353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0968E6-C140-4927-8589-2369F151F453}"/>
              </a:ext>
            </a:extLst>
          </p:cNvPr>
          <p:cNvCxnSpPr>
            <a:cxnSpLocks/>
          </p:cNvCxnSpPr>
          <p:nvPr/>
        </p:nvCxnSpPr>
        <p:spPr>
          <a:xfrm>
            <a:off x="5916951" y="5317105"/>
            <a:ext cx="1161389" cy="701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>
            <a:off x="6554152" y="4225528"/>
            <a:ext cx="1610479" cy="1539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26177" y="5422940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570798" y="5568168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534340" y="552274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5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30BA28-0754-4F05-9A1C-3EF54B326170}"/>
              </a:ext>
            </a:extLst>
          </p:cNvPr>
          <p:cNvSpPr txBox="1"/>
          <p:nvPr/>
        </p:nvSpPr>
        <p:spPr>
          <a:xfrm>
            <a:off x="6558987" y="968415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__init__(input_size=784,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hidden_size=50,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output_size=10)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98903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FBCD883-1118-4151-9F0F-DB03A84A81C8}"/>
              </a:ext>
            </a:extLst>
          </p:cNvPr>
          <p:cNvSpPr txBox="1"/>
          <p:nvPr/>
        </p:nvSpPr>
        <p:spPr>
          <a:xfrm>
            <a:off x="7733136" y="6379267"/>
            <a:ext cx="8483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5DFE4CA5-933D-4456-882C-70737BD52F68}"/>
              </a:ext>
            </a:extLst>
          </p:cNvPr>
          <p:cNvSpPr txBox="1"/>
          <p:nvPr/>
        </p:nvSpPr>
        <p:spPr>
          <a:xfrm>
            <a:off x="1528362" y="60524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4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1011" y="2637248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027505"/>
            <a:ext cx="317208" cy="4546630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711615" y="1440212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245486" y="1635422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64395" y="1418753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12039"/>
            <a:ext cx="2014846" cy="201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266142" y="95718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009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534261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4407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1418578" y="283965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159191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9393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50005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081432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6822045" y="283965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2247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2859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57A5E3-E402-4A88-9BE0-5C1D7E24D1EB}"/>
              </a:ext>
            </a:extLst>
          </p:cNvPr>
          <p:cNvSpPr/>
          <p:nvPr/>
        </p:nvSpPr>
        <p:spPr>
          <a:xfrm>
            <a:off x="1905965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BDFCC7-BFF1-4706-AF3F-0F81BC142809}"/>
              </a:ext>
            </a:extLst>
          </p:cNvPr>
          <p:cNvSpPr/>
          <p:nvPr/>
        </p:nvSpPr>
        <p:spPr>
          <a:xfrm>
            <a:off x="4448537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A9A5-0CA8-42F2-AB88-3BC35125E093}"/>
              </a:ext>
            </a:extLst>
          </p:cNvPr>
          <p:cNvSpPr/>
          <p:nvPr/>
        </p:nvSpPr>
        <p:spPr>
          <a:xfrm>
            <a:off x="6991109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A95ED-08F2-4712-A04F-BC98F594C809}"/>
              </a:ext>
            </a:extLst>
          </p:cNvPr>
          <p:cNvGrpSpPr/>
          <p:nvPr/>
        </p:nvGrpSpPr>
        <p:grpSpPr>
          <a:xfrm>
            <a:off x="1973026" y="4471683"/>
            <a:ext cx="2421496" cy="740783"/>
            <a:chOff x="1332560" y="4552706"/>
            <a:chExt cx="3481226" cy="7407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F29CB-6EFB-4405-80E1-4D20A6BDE5BE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33513E-4BFF-4089-9ECC-E08E78B3DB65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A1093-F32C-4D7A-897C-91DE547F9F58}"/>
              </a:ext>
            </a:extLst>
          </p:cNvPr>
          <p:cNvGrpSpPr/>
          <p:nvPr/>
        </p:nvGrpSpPr>
        <p:grpSpPr>
          <a:xfrm>
            <a:off x="2035214" y="4543060"/>
            <a:ext cx="1078375" cy="598029"/>
            <a:chOff x="1394749" y="4645303"/>
            <a:chExt cx="1039322" cy="582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B352C94-5D5D-410A-BD23-D608EC3DC1E5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8259-5354-4E87-8629-5E269210CD9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72D8B6-FD10-4C27-8686-3E2B089CAC87}"/>
              </a:ext>
            </a:extLst>
          </p:cNvPr>
          <p:cNvGrpSpPr/>
          <p:nvPr/>
        </p:nvGrpSpPr>
        <p:grpSpPr>
          <a:xfrm>
            <a:off x="3249960" y="4543058"/>
            <a:ext cx="1078375" cy="598029"/>
            <a:chOff x="1394749" y="4645303"/>
            <a:chExt cx="1039322" cy="582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10517D-A7B8-4CB3-AEA7-5D55A5051CC1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CB0910-9390-4CDD-9A22-473ED217F39E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C4D88-9C6A-4BB3-BB10-4F0CA4F5B0F5}"/>
              </a:ext>
            </a:extLst>
          </p:cNvPr>
          <p:cNvGrpSpPr/>
          <p:nvPr/>
        </p:nvGrpSpPr>
        <p:grpSpPr>
          <a:xfrm>
            <a:off x="4509075" y="4471683"/>
            <a:ext cx="2421496" cy="740783"/>
            <a:chOff x="1332560" y="4552706"/>
            <a:chExt cx="3481226" cy="7407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61297A-60D3-4A12-B0AC-84957BBFA6CD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209ED08-F972-4F3F-8D75-04EFE16E286D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745F2-6F91-4CA1-8B10-63D06630BC8B}"/>
              </a:ext>
            </a:extLst>
          </p:cNvPr>
          <p:cNvGrpSpPr/>
          <p:nvPr/>
        </p:nvGrpSpPr>
        <p:grpSpPr>
          <a:xfrm>
            <a:off x="4571263" y="4543060"/>
            <a:ext cx="1078375" cy="598029"/>
            <a:chOff x="1394749" y="4645303"/>
            <a:chExt cx="1039322" cy="5825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E18275-1AF2-49F8-BCB8-B4905792F8BD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3F554F2-319A-4334-AC58-98615E4F49F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09E594-5106-46FC-A011-2340A2DE2233}"/>
              </a:ext>
            </a:extLst>
          </p:cNvPr>
          <p:cNvGrpSpPr/>
          <p:nvPr/>
        </p:nvGrpSpPr>
        <p:grpSpPr>
          <a:xfrm>
            <a:off x="5786009" y="4543058"/>
            <a:ext cx="1078375" cy="598029"/>
            <a:chOff x="1394749" y="4645303"/>
            <a:chExt cx="1039322" cy="5825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55FCE-9DB0-441D-AB73-8CD0D6A3F46C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4A838B-6F75-4A6C-A5DE-9A0081B81BA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54A7BA-A60B-4812-915B-DE964D4D536E}"/>
              </a:ext>
            </a:extLst>
          </p:cNvPr>
          <p:cNvGrpSpPr/>
          <p:nvPr/>
        </p:nvGrpSpPr>
        <p:grpSpPr>
          <a:xfrm>
            <a:off x="7045124" y="4471683"/>
            <a:ext cx="2421496" cy="740783"/>
            <a:chOff x="1332560" y="4552706"/>
            <a:chExt cx="3481226" cy="74078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58299B-3E97-44AA-9844-60D0805AC07F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D083F8-1870-4979-858B-9226CB7559D1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3F326E-8595-4173-9A8C-D28EA2E1A507}"/>
              </a:ext>
            </a:extLst>
          </p:cNvPr>
          <p:cNvGrpSpPr/>
          <p:nvPr/>
        </p:nvGrpSpPr>
        <p:grpSpPr>
          <a:xfrm>
            <a:off x="7107312" y="4543060"/>
            <a:ext cx="1078375" cy="598029"/>
            <a:chOff x="1394749" y="4645303"/>
            <a:chExt cx="1039322" cy="582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D36CBB-24F8-4597-8213-EF1DD30C9BFE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68B77A7-8B2B-49F9-B542-01589F23EBDF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1545-1382-4AED-ACC4-1D9B6F793D2D}"/>
              </a:ext>
            </a:extLst>
          </p:cNvPr>
          <p:cNvGrpSpPr/>
          <p:nvPr/>
        </p:nvGrpSpPr>
        <p:grpSpPr>
          <a:xfrm>
            <a:off x="8322058" y="4543058"/>
            <a:ext cx="1078375" cy="598029"/>
            <a:chOff x="1394749" y="4645303"/>
            <a:chExt cx="1039322" cy="5825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3C4327-7486-469E-B156-6507A81BCC1B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4D036-9D95-41AE-B5E1-1142EEA4FEE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76399" y="2835788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[ 3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[ 4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[ 5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-109246" y="3169718"/>
            <a:ext cx="1957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1  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7  8]]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[[ 3  4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[ 9 10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19F3ED-B3CA-4606-985D-F39B2CD108C8}"/>
              </a:ext>
            </a:extLst>
          </p:cNvPr>
          <p:cNvSpPr/>
          <p:nvPr/>
        </p:nvSpPr>
        <p:spPr>
          <a:xfrm>
            <a:off x="1956122" y="3908383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97CAA-7257-4636-B2EE-535347DD0DEC}"/>
              </a:ext>
            </a:extLst>
          </p:cNvPr>
          <p:cNvSpPr/>
          <p:nvPr/>
        </p:nvSpPr>
        <p:spPr>
          <a:xfrm>
            <a:off x="5631084" y="3908382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A5BAEE-81F5-4990-8534-58C731627721}"/>
              </a:ext>
            </a:extLst>
          </p:cNvPr>
          <p:cNvSpPr/>
          <p:nvPr/>
        </p:nvSpPr>
        <p:spPr>
          <a:xfrm>
            <a:off x="2059044" y="398169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AFB618-0341-42F7-A912-940E9B03DDE8}"/>
              </a:ext>
            </a:extLst>
          </p:cNvPr>
          <p:cNvSpPr/>
          <p:nvPr/>
        </p:nvSpPr>
        <p:spPr>
          <a:xfrm>
            <a:off x="3799657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9826-E0A4-4450-A7D6-E95DBA4C2A36}"/>
              </a:ext>
            </a:extLst>
          </p:cNvPr>
          <p:cNvSpPr/>
          <p:nvPr/>
        </p:nvSpPr>
        <p:spPr>
          <a:xfrm>
            <a:off x="2149859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3A90A2-05F0-4C7B-B31B-1AD9D7058A2E}"/>
              </a:ext>
            </a:extLst>
          </p:cNvPr>
          <p:cNvSpPr/>
          <p:nvPr/>
        </p:nvSpPr>
        <p:spPr>
          <a:xfrm>
            <a:off x="2669520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CAF2F0-94AF-4592-8659-BE6EE351043D}"/>
              </a:ext>
            </a:extLst>
          </p:cNvPr>
          <p:cNvSpPr/>
          <p:nvPr/>
        </p:nvSpPr>
        <p:spPr>
          <a:xfrm>
            <a:off x="3189182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2FB9CA-B3E6-485E-972D-64702C3C26DC}"/>
              </a:ext>
            </a:extLst>
          </p:cNvPr>
          <p:cNvGrpSpPr/>
          <p:nvPr/>
        </p:nvGrpSpPr>
        <p:grpSpPr>
          <a:xfrm>
            <a:off x="3890471" y="4060780"/>
            <a:ext cx="1558984" cy="582596"/>
            <a:chOff x="1023256" y="2812645"/>
            <a:chExt cx="1444362" cy="58259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215-D0D2-4609-9346-60EB16E84B14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3401719-DCCD-4221-A427-8DD5979A4B70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8E5B63-55BA-4937-B5AD-95DB0446B514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416B69-44F1-4871-BAC6-8AB9A7B6708A}"/>
              </a:ext>
            </a:extLst>
          </p:cNvPr>
          <p:cNvSpPr/>
          <p:nvPr/>
        </p:nvSpPr>
        <p:spPr>
          <a:xfrm>
            <a:off x="5721898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6340DB-8F93-4CDA-92A1-7C6F1A044A08}"/>
              </a:ext>
            </a:extLst>
          </p:cNvPr>
          <p:cNvSpPr/>
          <p:nvPr/>
        </p:nvSpPr>
        <p:spPr>
          <a:xfrm>
            <a:off x="7462511" y="398168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F22A31-E540-4CB4-A64B-675C2773D896}"/>
              </a:ext>
            </a:extLst>
          </p:cNvPr>
          <p:cNvGrpSpPr/>
          <p:nvPr/>
        </p:nvGrpSpPr>
        <p:grpSpPr>
          <a:xfrm>
            <a:off x="5812713" y="4054990"/>
            <a:ext cx="1558984" cy="582596"/>
            <a:chOff x="1023256" y="2812645"/>
            <a:chExt cx="1444362" cy="58259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97835-53F6-4BBD-ADE1-AD00CB8EA983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9A0F4-3EBB-4E10-BA53-2B5443CB03F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6AA81F-61A1-4B0E-BFC1-3B415C3B21F1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3860479-B2EC-4939-8700-CD68DA15BDAE}"/>
              </a:ext>
            </a:extLst>
          </p:cNvPr>
          <p:cNvGrpSpPr/>
          <p:nvPr/>
        </p:nvGrpSpPr>
        <p:grpSpPr>
          <a:xfrm>
            <a:off x="7553325" y="4060777"/>
            <a:ext cx="1558984" cy="582596"/>
            <a:chOff x="1023256" y="2812645"/>
            <a:chExt cx="1444362" cy="5825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2B6F43-A1EF-4F78-8946-DD4BB6A08172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F9745F-D32A-4552-8BE2-499CD5ABC9E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21896CE-3935-4553-815F-ED5943063532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40733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1008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3848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https://github.com/imguru-mooc/AI_cku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90496" y="1924649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658284" y="1304961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F499CF2-DE85-4950-A9EA-C2669A3F9D0F}"/>
              </a:ext>
            </a:extLst>
          </p:cNvPr>
          <p:cNvCxnSpPr>
            <a:cxnSpLocks/>
          </p:cNvCxnSpPr>
          <p:nvPr/>
        </p:nvCxnSpPr>
        <p:spPr>
          <a:xfrm flipV="1">
            <a:off x="1079403" y="994626"/>
            <a:ext cx="1292506" cy="2111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4" name="직선 연결선 7173">
            <a:extLst>
              <a:ext uri="{FF2B5EF4-FFF2-40B4-BE49-F238E27FC236}">
                <a16:creationId xmlns:a16="http://schemas.microsoft.com/office/drawing/2014/main" id="{DC8122E2-48D2-4B88-BBF1-3AA6A3D5A1DD}"/>
              </a:ext>
            </a:extLst>
          </p:cNvPr>
          <p:cNvCxnSpPr/>
          <p:nvPr/>
        </p:nvCxnSpPr>
        <p:spPr>
          <a:xfrm flipH="1">
            <a:off x="7339488" y="1851068"/>
            <a:ext cx="894193" cy="2269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339487" y="4234510"/>
            <a:ext cx="573737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D33CD57-B1E7-47D3-B667-693BAA0752B2}"/>
              </a:ext>
            </a:extLst>
          </p:cNvPr>
          <p:cNvSpPr/>
          <p:nvPr/>
        </p:nvSpPr>
        <p:spPr>
          <a:xfrm>
            <a:off x="7473388" y="315592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007721" y="2230178"/>
            <a:ext cx="1286521" cy="2128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94B6BF0D-0661-4D8A-8CB7-492DA2C30027}"/>
              </a:ext>
            </a:extLst>
          </p:cNvPr>
          <p:cNvSpPr/>
          <p:nvPr/>
        </p:nvSpPr>
        <p:spPr>
          <a:xfrm>
            <a:off x="7222395" y="351462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8155D4-7A44-4C35-9C02-3C4D5FF16548}"/>
              </a:ext>
            </a:extLst>
          </p:cNvPr>
          <p:cNvSpPr/>
          <p:nvPr/>
        </p:nvSpPr>
        <p:spPr>
          <a:xfrm>
            <a:off x="6917437" y="362628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C16DB05-9D4F-4760-A2EC-B3F7FAAB0B5B}"/>
              </a:ext>
            </a:extLst>
          </p:cNvPr>
          <p:cNvCxnSpPr>
            <a:cxnSpLocks/>
          </p:cNvCxnSpPr>
          <p:nvPr/>
        </p:nvCxnSpPr>
        <p:spPr>
          <a:xfrm flipH="1">
            <a:off x="5754865" y="3809409"/>
            <a:ext cx="2344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C9590D64-A4EA-41B7-9861-45B34A2FDDC7}"/>
              </a:ext>
            </a:extLst>
          </p:cNvPr>
          <p:cNvSpPr/>
          <p:nvPr/>
        </p:nvSpPr>
        <p:spPr>
          <a:xfrm>
            <a:off x="6039672" y="2453047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B6AAFE-1B7C-4380-822E-79B98DAA8C31}"/>
              </a:ext>
            </a:extLst>
          </p:cNvPr>
          <p:cNvCxnSpPr>
            <a:cxnSpLocks/>
          </p:cNvCxnSpPr>
          <p:nvPr/>
        </p:nvCxnSpPr>
        <p:spPr>
          <a:xfrm>
            <a:off x="5682840" y="1734517"/>
            <a:ext cx="1039004" cy="247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7F96A83-3841-4B9C-A34F-7B9F4C1790EB}"/>
              </a:ext>
            </a:extLst>
          </p:cNvPr>
          <p:cNvSpPr/>
          <p:nvPr/>
        </p:nvSpPr>
        <p:spPr>
          <a:xfrm>
            <a:off x="6160149" y="4193767"/>
            <a:ext cx="46655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13E56D7-0C8C-4867-97AA-B5C9073D216E}"/>
              </a:ext>
            </a:extLst>
          </p:cNvPr>
          <p:cNvSpPr/>
          <p:nvPr/>
        </p:nvSpPr>
        <p:spPr>
          <a:xfrm>
            <a:off x="6443579" y="3283392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0AF5FFE-BE43-4D49-8D5F-3D27055B01B8}"/>
              </a:ext>
            </a:extLst>
          </p:cNvPr>
          <p:cNvCxnSpPr>
            <a:cxnSpLocks/>
          </p:cNvCxnSpPr>
          <p:nvPr/>
        </p:nvCxnSpPr>
        <p:spPr>
          <a:xfrm>
            <a:off x="5573958" y="1943319"/>
            <a:ext cx="1428090" cy="2425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304EB09-67D8-4F22-9AAD-7D7A80C1053D}"/>
              </a:ext>
            </a:extLst>
          </p:cNvPr>
          <p:cNvSpPr/>
          <p:nvPr/>
        </p:nvSpPr>
        <p:spPr>
          <a:xfrm>
            <a:off x="6644398" y="353036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511733" y="1486675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788586" y="870132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59F9EE8-D9B0-4087-B3AE-5AA1AF2B1B6D}"/>
              </a:ext>
            </a:extLst>
          </p:cNvPr>
          <p:cNvSpPr/>
          <p:nvPr/>
        </p:nvSpPr>
        <p:spPr>
          <a:xfrm>
            <a:off x="7422741" y="268694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1C1052-A455-4328-896E-001BCC7285C3}"/>
              </a:ext>
            </a:extLst>
          </p:cNvPr>
          <p:cNvCxnSpPr>
            <a:cxnSpLocks/>
          </p:cNvCxnSpPr>
          <p:nvPr/>
        </p:nvCxnSpPr>
        <p:spPr>
          <a:xfrm flipV="1">
            <a:off x="6800880" y="2202223"/>
            <a:ext cx="1575332" cy="969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770820" y="282984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250565" y="150207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106909" y="520264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365110" y="469738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7314855" y="5646594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935367" y="5818076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971942" y="214306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345058" y="84080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F44A3-0245-44FE-AA7E-70BA203AF5FD}"/>
              </a:ext>
            </a:extLst>
          </p:cNvPr>
          <p:cNvSpPr/>
          <p:nvPr/>
        </p:nvSpPr>
        <p:spPr>
          <a:xfrm>
            <a:off x="3086582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B27AE-8B21-41D9-9ACD-860C1E5BE4FE}"/>
              </a:ext>
            </a:extLst>
          </p:cNvPr>
          <p:cNvSpPr/>
          <p:nvPr/>
        </p:nvSpPr>
        <p:spPr>
          <a:xfrm>
            <a:off x="4894263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099EFC-AB39-4FCD-908D-FC9C25C252FC}"/>
              </a:ext>
            </a:extLst>
          </p:cNvPr>
          <p:cNvSpPr/>
          <p:nvPr/>
        </p:nvSpPr>
        <p:spPr>
          <a:xfrm>
            <a:off x="6701944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9A53F7-F0C0-48F1-93F4-92689A435342}"/>
              </a:ext>
            </a:extLst>
          </p:cNvPr>
          <p:cNvGrpSpPr/>
          <p:nvPr/>
        </p:nvGrpSpPr>
        <p:grpSpPr>
          <a:xfrm>
            <a:off x="3193698" y="4348222"/>
            <a:ext cx="1593448" cy="698339"/>
            <a:chOff x="3190755" y="4340507"/>
            <a:chExt cx="1527860" cy="6983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594476-E25A-4BE0-AC4B-3AEA5F6C8D6C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E76E7D-CC86-48D9-89EC-85A055CABA71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168B4A-D898-4F26-ACF4-798DD4924831}"/>
              </a:ext>
            </a:extLst>
          </p:cNvPr>
          <p:cNvGrpSpPr/>
          <p:nvPr/>
        </p:nvGrpSpPr>
        <p:grpSpPr>
          <a:xfrm>
            <a:off x="5001379" y="4348222"/>
            <a:ext cx="1593448" cy="698339"/>
            <a:chOff x="3190755" y="4340507"/>
            <a:chExt cx="1527860" cy="6983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1F818C-12F2-4EA8-8307-B9DEE81879A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F3EF48-AFA2-4EE2-9C4D-BF304351CFE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ED2166-1BCF-4DFB-AB79-3E1322E96B3B}"/>
              </a:ext>
            </a:extLst>
          </p:cNvPr>
          <p:cNvGrpSpPr/>
          <p:nvPr/>
        </p:nvGrpSpPr>
        <p:grpSpPr>
          <a:xfrm>
            <a:off x="6809060" y="4348222"/>
            <a:ext cx="1593448" cy="698339"/>
            <a:chOff x="3190755" y="4340507"/>
            <a:chExt cx="1527860" cy="6983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B005EF-DB12-4563-829A-93977E2AE53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B13F5D3-6748-4018-9B92-8660E2E0C9D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8914" y="3781733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74766" y="417816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35608" y="448993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/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/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/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/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3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22096" y="5018726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91902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11462" y="409806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77578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2902746" y="4814002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878495" y="318139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13820" y="4422643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8EB5EA-7780-4BBD-BE10-850B8749376A}"/>
              </a:ext>
            </a:extLst>
          </p:cNvPr>
          <p:cNvCxnSpPr>
            <a:cxnSpLocks/>
          </p:cNvCxnSpPr>
          <p:nvPr/>
        </p:nvCxnSpPr>
        <p:spPr>
          <a:xfrm flipH="1" flipV="1">
            <a:off x="1263592" y="4300728"/>
            <a:ext cx="3839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E8FAC-6D43-4964-A476-0F1F4ED03B3F}"/>
              </a:ext>
            </a:extLst>
          </p:cNvPr>
          <p:cNvSpPr txBox="1"/>
          <p:nvPr/>
        </p:nvSpPr>
        <p:spPr>
          <a:xfrm>
            <a:off x="8742745" y="239608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hot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E94E784-DE60-4734-844B-094E9AE1D97D}"/>
              </a:ext>
            </a:extLst>
          </p:cNvPr>
          <p:cNvSpPr/>
          <p:nvPr/>
        </p:nvSpPr>
        <p:spPr>
          <a:xfrm>
            <a:off x="3409037" y="4932303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133F63-22C0-4BDE-BC8B-244175F124E1}"/>
              </a:ext>
            </a:extLst>
          </p:cNvPr>
          <p:cNvSpPr/>
          <p:nvPr/>
        </p:nvSpPr>
        <p:spPr>
          <a:xfrm>
            <a:off x="3950960" y="50237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802714" y="31981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112441" y="26956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502217" y="2708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l="-365" r="-292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758298" y="22538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FE1D1F-88D1-49D8-BF34-555B025D4C79}"/>
              </a:ext>
            </a:extLst>
          </p:cNvPr>
          <p:cNvSpPr txBox="1"/>
          <p:nvPr/>
        </p:nvSpPr>
        <p:spPr>
          <a:xfrm>
            <a:off x="4639057" y="40592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ECB03-84D5-4378-B4BF-3360AC5EF35A}"/>
              </a:ext>
            </a:extLst>
          </p:cNvPr>
          <p:cNvSpPr txBox="1"/>
          <p:nvPr/>
        </p:nvSpPr>
        <p:spPr>
          <a:xfrm>
            <a:off x="4593038" y="22703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79D27-E797-4462-A349-E68D19330C90}"/>
              </a:ext>
            </a:extLst>
          </p:cNvPr>
          <p:cNvSpPr txBox="1"/>
          <p:nvPr/>
        </p:nvSpPr>
        <p:spPr>
          <a:xfrm>
            <a:off x="2693884" y="34708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FB290-8508-400A-A2C9-AA105F76CB07}"/>
              </a:ext>
            </a:extLst>
          </p:cNvPr>
          <p:cNvSpPr txBox="1"/>
          <p:nvPr/>
        </p:nvSpPr>
        <p:spPr>
          <a:xfrm>
            <a:off x="2700236" y="22429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69078</TotalTime>
  <Words>19562</Words>
  <Application>Microsoft Office PowerPoint</Application>
  <PresentationFormat>사용자 지정</PresentationFormat>
  <Paragraphs>6455</Paragraphs>
  <Slides>244</Slides>
  <Notes>238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244</vt:i4>
      </vt:variant>
    </vt:vector>
  </HeadingPairs>
  <TitlesOfParts>
    <vt:vector size="255" baseType="lpstr">
      <vt:lpstr>맑은 고딕</vt:lpstr>
      <vt:lpstr>Cambria Math</vt:lpstr>
      <vt:lpstr>Arial</vt:lpstr>
      <vt:lpstr>Microsoft Sans Serif</vt:lpstr>
      <vt:lpstr>Candara</vt:lpstr>
      <vt:lpstr>Consolas</vt:lpstr>
      <vt:lpstr>고도 M</vt:lpstr>
      <vt:lpstr>맑은 고딕</vt:lpstr>
      <vt:lpstr>굴림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3792</cp:revision>
  <dcterms:created xsi:type="dcterms:W3CDTF">2008-02-04T08:04:25Z</dcterms:created>
  <dcterms:modified xsi:type="dcterms:W3CDTF">2020-12-15T08:38:05Z</dcterms:modified>
</cp:coreProperties>
</file>